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5" r:id="rId7"/>
    <p:sldId id="264" r:id="rId8"/>
    <p:sldId id="263" r:id="rId9"/>
    <p:sldId id="266" r:id="rId10"/>
    <p:sldId id="267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2" d="100"/>
          <a:sy n="92" d="100"/>
        </p:scale>
        <p:origin x="28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810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3233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8288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1629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3547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1923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0173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8621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9773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6589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1991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E15BF-3C18-48D3-98F8-123E5856D53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D7623-8649-47B1-8F13-EE5B86FD2C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994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Long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Short-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Term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Memory</a:t>
            </a:r>
            <a:b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(LSTM)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4302254"/>
            <a:ext cx="9144000" cy="1655762"/>
          </a:xfrm>
        </p:spPr>
        <p:txBody>
          <a:bodyPr>
            <a:normAutofit fontScale="92500" lnSpcReduction="10000"/>
          </a:bodyPr>
          <a:lstStyle/>
          <a:p>
            <a:r>
              <a:rPr lang="pt-BR" dirty="0"/>
              <a:t>								</a:t>
            </a:r>
          </a:p>
          <a:p>
            <a:r>
              <a:rPr lang="pt-BR" dirty="0"/>
              <a:t>								</a:t>
            </a:r>
          </a:p>
          <a:p>
            <a:r>
              <a:rPr lang="pt-BR" dirty="0"/>
              <a:t>							</a:t>
            </a:r>
          </a:p>
          <a:p>
            <a:r>
              <a:rPr lang="pt-BR" dirty="0"/>
              <a:t>							                   Alan Jacobs</a:t>
            </a:r>
          </a:p>
        </p:txBody>
      </p:sp>
    </p:spTree>
    <p:extLst>
      <p:ext uri="{BB962C8B-B14F-4D97-AF65-F5344CB8AC3E}">
        <p14:creationId xmlns:p14="http://schemas.microsoft.com/office/powerpoint/2010/main" val="2312267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F8D05E-746C-4D6D-8017-AC5035757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Output Gate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1004BDD-B8BC-4816-B7D4-ACE2DD5C87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690688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848996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sz="6000" dirty="0" err="1">
                <a:latin typeface="Arial" panose="020B0604020202020204" pitchFamily="34" charset="0"/>
                <a:cs typeface="Arial" panose="020B0604020202020204" pitchFamily="34" charset="0"/>
              </a:rPr>
              <a:t>Recurrent</a:t>
            </a:r>
            <a:r>
              <a:rPr lang="pt-BR" sz="6000" dirty="0">
                <a:latin typeface="Arial" panose="020B0604020202020204" pitchFamily="34" charset="0"/>
                <a:cs typeface="Arial" panose="020B0604020202020204" pitchFamily="34" charset="0"/>
              </a:rPr>
              <a:t> Neural Network(RNN)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2584" y="2314831"/>
            <a:ext cx="8114270" cy="3657600"/>
          </a:xfrm>
        </p:spPr>
      </p:pic>
      <p:sp>
        <p:nvSpPr>
          <p:cNvPr id="5" name="CaixaDeTexto 4"/>
          <p:cNvSpPr txBox="1"/>
          <p:nvPr/>
        </p:nvSpPr>
        <p:spPr>
          <a:xfrm>
            <a:off x="1029730" y="1690688"/>
            <a:ext cx="883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Exemplo do funcionamento de uma RNN: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870357" y="6342658"/>
            <a:ext cx="389649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/>
              <a:t>Vídeo sobre RNN do canal do </a:t>
            </a:r>
            <a:r>
              <a:rPr lang="pt-BR" sz="1050" dirty="0" err="1"/>
              <a:t>youtube</a:t>
            </a:r>
            <a:r>
              <a:rPr lang="pt-BR" sz="1050" dirty="0"/>
              <a:t> </a:t>
            </a:r>
            <a:r>
              <a:rPr lang="pt-BR" sz="1050" dirty="0" err="1"/>
              <a:t>StatQuest</a:t>
            </a:r>
            <a:r>
              <a:rPr lang="pt-BR" sz="1050" dirty="0"/>
              <a:t> </a:t>
            </a:r>
            <a:r>
              <a:rPr lang="pt-BR" sz="1050" dirty="0" err="1"/>
              <a:t>with</a:t>
            </a:r>
            <a:r>
              <a:rPr lang="pt-BR" sz="1050" dirty="0"/>
              <a:t> Josh </a:t>
            </a:r>
            <a:r>
              <a:rPr lang="pt-BR" sz="1050" dirty="0" err="1"/>
              <a:t>Starmer</a:t>
            </a:r>
            <a:endParaRPr lang="pt-BR" sz="1050" dirty="0"/>
          </a:p>
        </p:txBody>
      </p:sp>
    </p:spTree>
    <p:extLst>
      <p:ext uri="{BB962C8B-B14F-4D97-AF65-F5344CB8AC3E}">
        <p14:creationId xmlns:p14="http://schemas.microsoft.com/office/powerpoint/2010/main" val="3929491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60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pt-BR" sz="6000" dirty="0" err="1">
                <a:latin typeface="Arial" panose="020B0604020202020204" pitchFamily="34" charset="0"/>
                <a:cs typeface="Arial" panose="020B0604020202020204" pitchFamily="34" charset="0"/>
              </a:rPr>
              <a:t>Exploding</a:t>
            </a:r>
            <a:r>
              <a:rPr lang="pt-BR" sz="6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6000" dirty="0" err="1">
                <a:latin typeface="Arial" panose="020B0604020202020204" pitchFamily="34" charset="0"/>
                <a:cs typeface="Arial" panose="020B0604020202020204" pitchFamily="34" charset="0"/>
              </a:rPr>
              <a:t>Gradient</a:t>
            </a:r>
            <a:r>
              <a:rPr lang="pt-BR" sz="6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6000" dirty="0" err="1">
                <a:latin typeface="Arial" panose="020B0604020202020204" pitchFamily="34" charset="0"/>
                <a:cs typeface="Arial" panose="020B0604020202020204" pitchFamily="34" charset="0"/>
              </a:rPr>
              <a:t>Problem</a:t>
            </a:r>
            <a:endParaRPr lang="pt-BR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037" y="2139163"/>
            <a:ext cx="10515600" cy="3899173"/>
          </a:xfr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26766" y="2378464"/>
            <a:ext cx="8057072" cy="384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637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3">
            <a:extLst>
              <a:ext uri="{FF2B5EF4-FFF2-40B4-BE49-F238E27FC236}">
                <a16:creationId xmlns:a16="http://schemas.microsoft.com/office/drawing/2014/main" id="{1285BDED-11A2-4E3C-BA08-8BD3E24A6A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54" y="2601686"/>
            <a:ext cx="10515600" cy="389118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60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pt-BR" sz="6000" dirty="0" err="1">
                <a:latin typeface="Arial" panose="020B0604020202020204" pitchFamily="34" charset="0"/>
                <a:cs typeface="Arial" panose="020B0604020202020204" pitchFamily="34" charset="0"/>
              </a:rPr>
              <a:t>Vanishing</a:t>
            </a:r>
            <a:r>
              <a:rPr lang="pt-BR" sz="6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6000" dirty="0" err="1">
                <a:latin typeface="Arial" panose="020B0604020202020204" pitchFamily="34" charset="0"/>
                <a:cs typeface="Arial" panose="020B0604020202020204" pitchFamily="34" charset="0"/>
              </a:rPr>
              <a:t>Gradient</a:t>
            </a:r>
            <a:r>
              <a:rPr lang="pt-BR" sz="6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6000" dirty="0" err="1">
                <a:latin typeface="Arial" panose="020B0604020202020204" pitchFamily="34" charset="0"/>
                <a:cs typeface="Arial" panose="020B0604020202020204" pitchFamily="34" charset="0"/>
              </a:rPr>
              <a:t>Problem</a:t>
            </a:r>
            <a:endParaRPr lang="pt-BR" sz="60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Não é porque é pequeno que não causa problemas!  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13821" y="2339804"/>
            <a:ext cx="9227642" cy="4153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413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6000" dirty="0">
                <a:latin typeface="Arial" panose="020B0604020202020204" pitchFamily="34" charset="0"/>
                <a:cs typeface="Arial" panose="020B0604020202020204" pitchFamily="34" charset="0"/>
              </a:rPr>
              <a:t>			        LSTM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33CE3D6E-3CB2-43CA-B64C-33F9991F11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950" y="1690688"/>
            <a:ext cx="6355590" cy="4351338"/>
          </a:xfrm>
        </p:spPr>
      </p:pic>
    </p:spTree>
    <p:extLst>
      <p:ext uri="{BB962C8B-B14F-4D97-AF65-F5344CB8AC3E}">
        <p14:creationId xmlns:p14="http://schemas.microsoft.com/office/powerpoint/2010/main" val="1342505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18DF49-B563-4C6C-87B0-299F1A305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Mas não só isso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E2D0754-94DC-4D37-8277-A157315F1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/>
              <a:t>“Ano </a:t>
            </a:r>
            <a:r>
              <a:rPr lang="pt-BR" dirty="0"/>
              <a:t>passado fui para a Espanha, vi muitas touradas, provei do churrasco local e conheci muitas pessoas interessantes, o único problema foi a barreira </a:t>
            </a:r>
            <a:r>
              <a:rPr lang="pt-BR"/>
              <a:t>da língua ...”</a:t>
            </a:r>
          </a:p>
        </p:txBody>
      </p:sp>
    </p:spTree>
    <p:extLst>
      <p:ext uri="{BB962C8B-B14F-4D97-AF65-F5344CB8AC3E}">
        <p14:creationId xmlns:p14="http://schemas.microsoft.com/office/powerpoint/2010/main" val="3191900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19ADE2-360D-4DE8-959A-57F884D30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Forget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Gate</a:t>
            </a:r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DF2E4E4F-FA03-42AF-9805-1AA88B9F52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4024" y="1575262"/>
            <a:ext cx="3223952" cy="3707475"/>
          </a:xfrm>
        </p:spPr>
      </p:pic>
    </p:spTree>
    <p:extLst>
      <p:ext uri="{BB962C8B-B14F-4D97-AF65-F5344CB8AC3E}">
        <p14:creationId xmlns:p14="http://schemas.microsoft.com/office/powerpoint/2010/main" val="1590523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58F07C-D7C2-4642-A0AE-4283D8691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0463" y="224581"/>
            <a:ext cx="5451071" cy="1325563"/>
          </a:xfrm>
        </p:spPr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Funções de Ativação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4725E68A-F130-4F14-B0EC-D09FD43E6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828" y="2902452"/>
            <a:ext cx="10515600" cy="3647977"/>
          </a:xfr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065043A3-4EF8-4FFC-B9D8-A10493A54F7B}"/>
              </a:ext>
            </a:extLst>
          </p:cNvPr>
          <p:cNvSpPr txBox="1">
            <a:spLocks/>
          </p:cNvSpPr>
          <p:nvPr/>
        </p:nvSpPr>
        <p:spPr>
          <a:xfrm>
            <a:off x="2437707" y="1811855"/>
            <a:ext cx="340129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Sigmoid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D8B0360-542C-4AC5-B4B5-205D4E26EDF5}"/>
              </a:ext>
            </a:extLst>
          </p:cNvPr>
          <p:cNvSpPr txBox="1">
            <a:spLocks/>
          </p:cNvSpPr>
          <p:nvPr/>
        </p:nvSpPr>
        <p:spPr>
          <a:xfrm>
            <a:off x="8286404" y="1811856"/>
            <a:ext cx="19465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Tanh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232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7960DA-52AA-441E-AA25-8C5295992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Input Gate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607BD53C-825B-472E-B508-7D602BEC9D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844" y="1690688"/>
            <a:ext cx="5176312" cy="4351338"/>
          </a:xfrm>
        </p:spPr>
      </p:pic>
    </p:spTree>
    <p:extLst>
      <p:ext uri="{BB962C8B-B14F-4D97-AF65-F5344CB8AC3E}">
        <p14:creationId xmlns:p14="http://schemas.microsoft.com/office/powerpoint/2010/main" val="154566470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903</TotalTime>
  <Words>91</Words>
  <Application>Microsoft Office PowerPoint</Application>
  <PresentationFormat>Widescreen</PresentationFormat>
  <Paragraphs>20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Tema do Office</vt:lpstr>
      <vt:lpstr>Long Short-Term Memory (LSTM)</vt:lpstr>
      <vt:lpstr>Recurrent Neural Network(RNN)</vt:lpstr>
      <vt:lpstr>The Exploding Gradient Problem</vt:lpstr>
      <vt:lpstr>The Vanishing Gradient Problem</vt:lpstr>
      <vt:lpstr>           LSTM</vt:lpstr>
      <vt:lpstr>Mas não só isso</vt:lpstr>
      <vt:lpstr>Forget Gate</vt:lpstr>
      <vt:lpstr>Funções de Ativação</vt:lpstr>
      <vt:lpstr>Input Gate</vt:lpstr>
      <vt:lpstr>Output Gate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Long Short-Term Memory (LSTM)</dc:title>
  <dc:creator>Alan Jacobs</dc:creator>
  <cp:lastModifiedBy>Alan Jacobs</cp:lastModifiedBy>
  <cp:revision>17</cp:revision>
  <dcterms:created xsi:type="dcterms:W3CDTF">2024-06-11T16:47:28Z</dcterms:created>
  <dcterms:modified xsi:type="dcterms:W3CDTF">2024-06-19T17:13:13Z</dcterms:modified>
</cp:coreProperties>
</file>

<file path=docProps/thumbnail.jpeg>
</file>